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oboto Bold" charset="1" panose="02000000000000000000"/>
      <p:regular r:id="rId13"/>
    </p:embeddedFont>
    <p:embeddedFont>
      <p:font typeface="Poppins" charset="1" panose="00000500000000000000"/>
      <p:regular r:id="rId14"/>
    </p:embeddedFont>
    <p:embeddedFont>
      <p:font typeface="Roboto" charset="1" panose="02000000000000000000"/>
      <p:regular r:id="rId15"/>
    </p:embeddedFont>
    <p:embeddedFont>
      <p:font typeface="League Spartan" charset="1" panose="00000800000000000000"/>
      <p:regular r:id="rId16"/>
    </p:embeddedFont>
    <p:embeddedFont>
      <p:font typeface="Roboto Slab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jpeg" Type="http://schemas.openxmlformats.org/officeDocument/2006/relationships/image"/><Relationship Id="rId4" Target="../media/VAHAPsaoEkk.mp4" Type="http://schemas.openxmlformats.org/officeDocument/2006/relationships/video"/><Relationship Id="rId5" Target="../media/VAHAPsaoEk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7457" y="4306095"/>
            <a:ext cx="12513085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0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TÓM TẮT VĂN BẢN, ỨNG DỤNG TRONG HỆ THỐNG THƯ KÝ ẢO TRỰC TUYẾN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00984" y="2639213"/>
            <a:ext cx="748603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NGHIÊN CỨU KỸ THUẬT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1243" y="0"/>
            <a:ext cx="13116037" cy="10287000"/>
            <a:chOff x="0" y="0"/>
            <a:chExt cx="345443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54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54429">
                  <a:moveTo>
                    <a:pt x="0" y="0"/>
                  </a:moveTo>
                  <a:lnTo>
                    <a:pt x="3454429" y="0"/>
                  </a:lnTo>
                  <a:lnTo>
                    <a:pt x="34544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5443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53783" y="1606753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02745" y="2104640"/>
            <a:ext cx="10485869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Xây dựng hệ thống phòng họp trực tuyến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56085" y="4207734"/>
            <a:ext cx="10379189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Tích hợp trợ lý ảo thực hiện việc Speech to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6085" y="6699474"/>
            <a:ext cx="10485869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Tích hợp chức năng chuẩn hóa chính tả và tóm tắt văn bản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53783" y="4210291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53783" y="6811982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389583" y="258098"/>
            <a:ext cx="5508835" cy="7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NỘI DUNG ĐỀ 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684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684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84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4502250"/>
            <a:ext cx="18802350" cy="2006600"/>
            <a:chOff x="0" y="0"/>
            <a:chExt cx="4952059" cy="528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69279" y="914400"/>
            <a:ext cx="9545306" cy="204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NỘI DUNG</a:t>
            </a:r>
          </a:p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ĐÃ THỰC HIỆN ĐƯỢC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9039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#1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9989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#2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55075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#3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7178" y="7337525"/>
            <a:ext cx="424760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Xây dựng hệ thống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phòng họp.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8128" y="7337525"/>
            <a:ext cx="4247608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Tích hợp trợ lý ảo hỗ trợ chuyển giọng nói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thành văn bản.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3214" y="7337525"/>
            <a:ext cx="4247608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Triển khai nhánh offline cho hệ thống để sử dụng trực tiếp tại phòng họp.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886" y="2689715"/>
            <a:ext cx="8485114" cy="5228951"/>
          </a:xfrm>
          <a:custGeom>
            <a:avLst/>
            <a:gdLst/>
            <a:ahLst/>
            <a:cxnLst/>
            <a:rect r="r" b="b" t="t" l="l"/>
            <a:pathLst>
              <a:path h="5228951" w="8485114">
                <a:moveTo>
                  <a:pt x="0" y="0"/>
                </a:moveTo>
                <a:lnTo>
                  <a:pt x="8485114" y="0"/>
                </a:lnTo>
                <a:lnTo>
                  <a:pt x="8485114" y="5228951"/>
                </a:lnTo>
                <a:lnTo>
                  <a:pt x="0" y="5228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831746"/>
            <a:ext cx="9156491" cy="4841400"/>
          </a:xfrm>
          <a:custGeom>
            <a:avLst/>
            <a:gdLst/>
            <a:ahLst/>
            <a:cxnLst/>
            <a:rect r="r" b="b" t="t" l="l"/>
            <a:pathLst>
              <a:path h="4841400" w="9156491">
                <a:moveTo>
                  <a:pt x="0" y="0"/>
                </a:moveTo>
                <a:lnTo>
                  <a:pt x="9156491" y="0"/>
                </a:lnTo>
                <a:lnTo>
                  <a:pt x="9156491" y="4841400"/>
                </a:lnTo>
                <a:lnTo>
                  <a:pt x="0" y="484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4" r="0" b="-10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1347" y="-49251"/>
            <a:ext cx="9545306" cy="204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NỘI DUNG</a:t>
            </a:r>
          </a:p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ĐÃ THỰC HIỆN ĐƯỢC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8800" y="2057400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71347" y="-49251"/>
            <a:ext cx="9545306" cy="204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NỘI DUNG</a:t>
            </a:r>
          </a:p>
          <a:p>
            <a:pPr algn="ctr">
              <a:lnSpc>
                <a:spcPts val="8220"/>
              </a:lnSpc>
            </a:pPr>
            <a:r>
              <a:rPr lang="en-US" b="true" sz="5872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ĐÃ THỰC HIỆN ĐƯỢC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4726" y="9067304"/>
            <a:ext cx="5634574" cy="190996"/>
            <a:chOff x="0" y="0"/>
            <a:chExt cx="1484003" cy="50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4003" cy="50304"/>
            </a:xfrm>
            <a:custGeom>
              <a:avLst/>
              <a:gdLst/>
              <a:ahLst/>
              <a:cxnLst/>
              <a:rect r="r" b="b" t="t" l="l"/>
              <a:pathLst>
                <a:path h="50304" w="1484003">
                  <a:moveTo>
                    <a:pt x="0" y="0"/>
                  </a:moveTo>
                  <a:lnTo>
                    <a:pt x="1484003" y="0"/>
                  </a:lnTo>
                  <a:lnTo>
                    <a:pt x="1484003" y="50304"/>
                  </a:lnTo>
                  <a:lnTo>
                    <a:pt x="0" y="5030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4003" cy="97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450" y="806450"/>
            <a:ext cx="9320416" cy="8674100"/>
            <a:chOff x="0" y="0"/>
            <a:chExt cx="2454760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4760" cy="2284537"/>
            </a:xfrm>
            <a:custGeom>
              <a:avLst/>
              <a:gdLst/>
              <a:ahLst/>
              <a:cxnLst/>
              <a:rect r="r" b="b" t="t" l="l"/>
              <a:pathLst>
                <a:path h="2284537" w="2454760">
                  <a:moveTo>
                    <a:pt x="42363" y="0"/>
                  </a:moveTo>
                  <a:lnTo>
                    <a:pt x="2412397" y="0"/>
                  </a:lnTo>
                  <a:cubicBezTo>
                    <a:pt x="2423632" y="0"/>
                    <a:pt x="2434408" y="4463"/>
                    <a:pt x="2442352" y="12408"/>
                  </a:cubicBezTo>
                  <a:cubicBezTo>
                    <a:pt x="2450297" y="20352"/>
                    <a:pt x="2454760" y="31127"/>
                    <a:pt x="2454760" y="42363"/>
                  </a:cubicBezTo>
                  <a:lnTo>
                    <a:pt x="2454760" y="2242174"/>
                  </a:lnTo>
                  <a:cubicBezTo>
                    <a:pt x="2454760" y="2253409"/>
                    <a:pt x="2450297" y="2264184"/>
                    <a:pt x="2442352" y="2272129"/>
                  </a:cubicBezTo>
                  <a:cubicBezTo>
                    <a:pt x="2434408" y="2280073"/>
                    <a:pt x="2423632" y="2284537"/>
                    <a:pt x="2412397" y="2284537"/>
                  </a:cubicBezTo>
                  <a:lnTo>
                    <a:pt x="42363" y="2284537"/>
                  </a:lnTo>
                  <a:cubicBezTo>
                    <a:pt x="31127" y="2284537"/>
                    <a:pt x="20352" y="2280073"/>
                    <a:pt x="12408" y="2272129"/>
                  </a:cubicBezTo>
                  <a:cubicBezTo>
                    <a:pt x="4463" y="2264184"/>
                    <a:pt x="0" y="2253409"/>
                    <a:pt x="0" y="2242174"/>
                  </a:cubicBezTo>
                  <a:lnTo>
                    <a:pt x="0" y="42363"/>
                  </a:lnTo>
                  <a:cubicBezTo>
                    <a:pt x="0" y="31127"/>
                    <a:pt x="4463" y="20352"/>
                    <a:pt x="12408" y="12408"/>
                  </a:cubicBezTo>
                  <a:cubicBezTo>
                    <a:pt x="20352" y="4463"/>
                    <a:pt x="31127" y="0"/>
                    <a:pt x="4236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54760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606753"/>
            <a:ext cx="1965733" cy="1868266"/>
            <a:chOff x="0" y="0"/>
            <a:chExt cx="85520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204" cy="812800"/>
            </a:xfrm>
            <a:custGeom>
              <a:avLst/>
              <a:gdLst/>
              <a:ahLst/>
              <a:cxnLst/>
              <a:rect r="r" b="b" t="t" l="l"/>
              <a:pathLst>
                <a:path h="812800" w="855204">
                  <a:moveTo>
                    <a:pt x="427602" y="0"/>
                  </a:moveTo>
                  <a:cubicBezTo>
                    <a:pt x="191444" y="0"/>
                    <a:pt x="0" y="181951"/>
                    <a:pt x="0" y="406400"/>
                  </a:cubicBezTo>
                  <a:cubicBezTo>
                    <a:pt x="0" y="630849"/>
                    <a:pt x="191444" y="812800"/>
                    <a:pt x="427602" y="812800"/>
                  </a:cubicBezTo>
                  <a:cubicBezTo>
                    <a:pt x="663760" y="812800"/>
                    <a:pt x="855204" y="630849"/>
                    <a:pt x="855204" y="406400"/>
                  </a:cubicBezTo>
                  <a:cubicBezTo>
                    <a:pt x="855204" y="181951"/>
                    <a:pt x="663760" y="0"/>
                    <a:pt x="427602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80175" y="28575"/>
              <a:ext cx="69485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210291"/>
            <a:ext cx="1965733" cy="1868266"/>
            <a:chOff x="0" y="0"/>
            <a:chExt cx="85520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5204" cy="812800"/>
            </a:xfrm>
            <a:custGeom>
              <a:avLst/>
              <a:gdLst/>
              <a:ahLst/>
              <a:cxnLst/>
              <a:rect r="r" b="b" t="t" l="l"/>
              <a:pathLst>
                <a:path h="812800" w="855204">
                  <a:moveTo>
                    <a:pt x="427602" y="0"/>
                  </a:moveTo>
                  <a:cubicBezTo>
                    <a:pt x="191444" y="0"/>
                    <a:pt x="0" y="181951"/>
                    <a:pt x="0" y="406400"/>
                  </a:cubicBezTo>
                  <a:cubicBezTo>
                    <a:pt x="0" y="630849"/>
                    <a:pt x="191444" y="812800"/>
                    <a:pt x="427602" y="812800"/>
                  </a:cubicBezTo>
                  <a:cubicBezTo>
                    <a:pt x="663760" y="812800"/>
                    <a:pt x="855204" y="630849"/>
                    <a:pt x="855204" y="406400"/>
                  </a:cubicBezTo>
                  <a:cubicBezTo>
                    <a:pt x="855204" y="181951"/>
                    <a:pt x="663760" y="0"/>
                    <a:pt x="427602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0175" y="28575"/>
              <a:ext cx="69485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6811982"/>
            <a:ext cx="1965733" cy="1868266"/>
            <a:chOff x="0" y="0"/>
            <a:chExt cx="85520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204" cy="812800"/>
            </a:xfrm>
            <a:custGeom>
              <a:avLst/>
              <a:gdLst/>
              <a:ahLst/>
              <a:cxnLst/>
              <a:rect r="r" b="b" t="t" l="l"/>
              <a:pathLst>
                <a:path h="812800" w="855204">
                  <a:moveTo>
                    <a:pt x="427602" y="0"/>
                  </a:moveTo>
                  <a:cubicBezTo>
                    <a:pt x="191444" y="0"/>
                    <a:pt x="0" y="181951"/>
                    <a:pt x="0" y="406400"/>
                  </a:cubicBezTo>
                  <a:cubicBezTo>
                    <a:pt x="0" y="630849"/>
                    <a:pt x="191444" y="812800"/>
                    <a:pt x="427602" y="812800"/>
                  </a:cubicBezTo>
                  <a:cubicBezTo>
                    <a:pt x="663760" y="812800"/>
                    <a:pt x="855204" y="630849"/>
                    <a:pt x="855204" y="406400"/>
                  </a:cubicBezTo>
                  <a:cubicBezTo>
                    <a:pt x="855204" y="181951"/>
                    <a:pt x="663760" y="0"/>
                    <a:pt x="427602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0175" y="28575"/>
              <a:ext cx="69485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624726" y="2295055"/>
            <a:ext cx="5050203" cy="108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b="true" sz="6408">
                <a:solidFill>
                  <a:srgbClr val="004AA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TIẾP THEO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24726" y="1492453"/>
            <a:ext cx="5634574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ĐỊNH HƯỚNG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4726" y="4595269"/>
            <a:ext cx="5634574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Đây là những hướng nghiên cứu tiếp theo của đề tài, nhằm bổ sung thêm những tính năng cho hệ thống phòng họp.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8172" y="2091213"/>
            <a:ext cx="792650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Tích hợp chức năng chỉnh sửa văn bản, chính tả tiếng Việt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8172" y="4595269"/>
            <a:ext cx="792650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Tích hợp chức năng tóm tắt văn bản, lọc ý chính, quyết định đưa ra, 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8172" y="7298682"/>
            <a:ext cx="792650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Phát triển, hoàn thiện và duy trì hệ thống phòng họp hội thảo trực tuyến và offline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64700" y="1901472"/>
            <a:ext cx="1724333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64700" y="4495485"/>
            <a:ext cx="1724333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64700" y="7097732"/>
            <a:ext cx="1724333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16825" y="6705600"/>
            <a:ext cx="3054350" cy="761278"/>
            <a:chOff x="0" y="0"/>
            <a:chExt cx="804438" cy="200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4438" cy="200501"/>
            </a:xfrm>
            <a:custGeom>
              <a:avLst/>
              <a:gdLst/>
              <a:ahLst/>
              <a:cxnLst/>
              <a:rect r="r" b="b" t="t" l="l"/>
              <a:pathLst>
                <a:path h="200501" w="804438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47826" y="6846823"/>
            <a:ext cx="3592349" cy="53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 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409363" y="8688897"/>
            <a:ext cx="759903" cy="759903"/>
          </a:xfrm>
          <a:custGeom>
            <a:avLst/>
            <a:gdLst/>
            <a:ahLst/>
            <a:cxnLst/>
            <a:rect r="r" b="b" t="t" l="l"/>
            <a:pathLst>
              <a:path h="759903" w="759903">
                <a:moveTo>
                  <a:pt x="0" y="0"/>
                </a:moveTo>
                <a:lnTo>
                  <a:pt x="759903" y="0"/>
                </a:lnTo>
                <a:lnTo>
                  <a:pt x="759903" y="759903"/>
                </a:lnTo>
                <a:lnTo>
                  <a:pt x="0" y="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05697" y="8659101"/>
            <a:ext cx="762324" cy="762324"/>
          </a:xfrm>
          <a:custGeom>
            <a:avLst/>
            <a:gdLst/>
            <a:ahLst/>
            <a:cxnLst/>
            <a:rect r="r" b="b" t="t" l="l"/>
            <a:pathLst>
              <a:path h="762324" w="762324">
                <a:moveTo>
                  <a:pt x="0" y="0"/>
                </a:moveTo>
                <a:lnTo>
                  <a:pt x="762323" y="0"/>
                </a:lnTo>
                <a:lnTo>
                  <a:pt x="762323" y="762323"/>
                </a:lnTo>
                <a:lnTo>
                  <a:pt x="0" y="76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268070" y="8716674"/>
            <a:ext cx="6555446" cy="5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quangtungnguyen613@gmail.com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22475" y="8762274"/>
            <a:ext cx="3500346" cy="5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1"/>
              </a:lnSpc>
              <a:spcBef>
                <a:spcPct val="0"/>
              </a:spcBef>
            </a:pPr>
            <a:r>
              <a:rPr lang="en-US" sz="3315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+98 018 036 67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DAHAO4jvlFM</dc:identifier>
  <dcterms:modified xsi:type="dcterms:W3CDTF">2011-08-01T06:04:30Z</dcterms:modified>
  <cp:revision>1</cp:revision>
  <dc:title>Blue &amp; white company profile presentation</dc:title>
</cp:coreProperties>
</file>